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61" r:id="rId6"/>
    <p:sldId id="265" r:id="rId7"/>
    <p:sldId id="259" r:id="rId8"/>
    <p:sldId id="267" r:id="rId9"/>
    <p:sldId id="263" r:id="rId10"/>
    <p:sldId id="262" r:id="rId11"/>
    <p:sldId id="260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4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C9105185-EC8D-4F66-B12A-DBDC53A14899}" type="datetimeFigureOut">
              <a:rPr lang="en-GB" smtClean="0"/>
              <a:t>14/10/2016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92B0D37-C894-4141-85DC-7B60D0BB14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329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5185-EC8D-4F66-B12A-DBDC53A14899}" type="datetimeFigureOut">
              <a:rPr lang="en-GB" smtClean="0"/>
              <a:t>14/10/2016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0D37-C894-4141-85DC-7B60D0BB14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8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5185-EC8D-4F66-B12A-DBDC53A14899}" type="datetimeFigureOut">
              <a:rPr lang="en-GB" smtClean="0"/>
              <a:t>14/10/2016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0D37-C894-4141-85DC-7B60D0BB14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169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5185-EC8D-4F66-B12A-DBDC53A14899}" type="datetimeFigureOut">
              <a:rPr lang="en-GB" smtClean="0"/>
              <a:t>14/10/2016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0D37-C894-4141-85DC-7B60D0BB14C0}" type="slidenum">
              <a:rPr lang="en-GB" smtClean="0"/>
              <a:t>‹#›</a:t>
            </a:fld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1607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5185-EC8D-4F66-B12A-DBDC53A14899}" type="datetimeFigureOut">
              <a:rPr lang="en-GB" smtClean="0"/>
              <a:t>14/10/2016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0D37-C894-4141-85DC-7B60D0BB14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956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5185-EC8D-4F66-B12A-DBDC53A14899}" type="datetimeFigureOut">
              <a:rPr lang="en-GB" smtClean="0"/>
              <a:t>14/10/2016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0D37-C894-4141-85DC-7B60D0BB14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682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5185-EC8D-4F66-B12A-DBDC53A14899}" type="datetimeFigureOut">
              <a:rPr lang="en-GB" smtClean="0"/>
              <a:t>14/10/2016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0D37-C894-4141-85DC-7B60D0BB14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326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5185-EC8D-4F66-B12A-DBDC53A14899}" type="datetimeFigureOut">
              <a:rPr lang="en-GB" smtClean="0"/>
              <a:t>14/10/2016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0D37-C894-4141-85DC-7B60D0BB14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475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5185-EC8D-4F66-B12A-DBDC53A14899}" type="datetimeFigureOut">
              <a:rPr lang="en-GB" smtClean="0"/>
              <a:t>14/10/2016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0D37-C894-4141-85DC-7B60D0BB14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016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5185-EC8D-4F66-B12A-DBDC53A14899}" type="datetimeFigureOut">
              <a:rPr lang="en-GB" smtClean="0"/>
              <a:t>14/10/2016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0D37-C894-4141-85DC-7B60D0BB14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26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5185-EC8D-4F66-B12A-DBDC53A14899}" type="datetimeFigureOut">
              <a:rPr lang="en-GB" smtClean="0"/>
              <a:t>14/10/2016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0D37-C894-4141-85DC-7B60D0BB14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797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5185-EC8D-4F66-B12A-DBDC53A14899}" type="datetimeFigureOut">
              <a:rPr lang="en-GB" smtClean="0"/>
              <a:t>14/10/2016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0D37-C894-4141-85DC-7B60D0BB14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860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5185-EC8D-4F66-B12A-DBDC53A14899}" type="datetimeFigureOut">
              <a:rPr lang="en-GB" smtClean="0"/>
              <a:t>14/10/2016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0D37-C894-4141-85DC-7B60D0BB14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93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5185-EC8D-4F66-B12A-DBDC53A14899}" type="datetimeFigureOut">
              <a:rPr lang="en-GB" smtClean="0"/>
              <a:t>14/10/2016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0D37-C894-4141-85DC-7B60D0BB14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330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5185-EC8D-4F66-B12A-DBDC53A14899}" type="datetimeFigureOut">
              <a:rPr lang="en-GB" smtClean="0"/>
              <a:t>14/10/2016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0D37-C894-4141-85DC-7B60D0BB14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52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5185-EC8D-4F66-B12A-DBDC53A14899}" type="datetimeFigureOut">
              <a:rPr lang="en-GB" smtClean="0"/>
              <a:t>14/10/2016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0D37-C894-4141-85DC-7B60D0BB14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118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5185-EC8D-4F66-B12A-DBDC53A14899}" type="datetimeFigureOut">
              <a:rPr lang="en-GB" smtClean="0"/>
              <a:t>14/10/2016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0D37-C894-4141-85DC-7B60D0BB14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76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05185-EC8D-4F66-B12A-DBDC53A14899}" type="datetimeFigureOut">
              <a:rPr lang="en-GB" smtClean="0"/>
              <a:t>14/10/2016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B0D37-C894-4141-85DC-7B60D0BB14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1371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spoongraphics.co.uk/articles/the-best-ways-to-make-your-photos-black-white" TargetMode="External"/><Relationship Id="rId2" Type="http://schemas.openxmlformats.org/officeDocument/2006/relationships/hyperlink" Target="https://helpx.adobe.com/photoshop/using/convert-color-image-black-white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digital-photography-school.com/how-to-create-a-dream-effect-in-photoshop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helpx.adobe.com/photoshop/using/layer-opacity-blending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px.adobe.com/photoshop/using/apply-brightness-contrast-adjustment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hotoshopcafe.com/tutorials/Spotlight/spotlight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photoshopessentials.com/basics/selections/magnetic-lasso-too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geniusdv.com/weblog/archives/soften_the_edges_of_a_layer_using_photoshop_cs.ph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px.adobe.com/photoshop/kb/create-collages-montages-photoshop-photoshop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blog.udemy.com/change-color-in-photoshop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://www.wikihow.com/Replace-Colors-in-Photosho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abeautifulmess.com/2012/07/how-to-create-vibrant-color-photographs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1363" y="0"/>
            <a:ext cx="8791575" cy="2387600"/>
          </a:xfrm>
        </p:spPr>
        <p:txBody>
          <a:bodyPr/>
          <a:lstStyle/>
          <a:p>
            <a:r>
              <a:rPr lang="en-GB" dirty="0"/>
              <a:t>Photoshop Skills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1363" y="1710532"/>
            <a:ext cx="8791575" cy="1655762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This presentation provides helpful links for your projects</a:t>
            </a:r>
          </a:p>
          <a:p>
            <a:pPr algn="ctr"/>
            <a:r>
              <a:rPr lang="en-GB" sz="3200" dirty="0"/>
              <a:t>Please remember I usually work from a newer version, but the tools are similar. I have used the internet to try and find  the most helpful version of each tool  </a:t>
            </a:r>
          </a:p>
        </p:txBody>
      </p:sp>
    </p:spTree>
    <p:extLst>
      <p:ext uri="{BB962C8B-B14F-4D97-AF65-F5344CB8AC3E}">
        <p14:creationId xmlns:p14="http://schemas.microsoft.com/office/powerpoint/2010/main" val="280575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</a:t>
            </a:r>
            <a:r>
              <a:rPr lang="en-GB" b="1" u="sng" dirty="0"/>
              <a:t>sophisticated</a:t>
            </a:r>
            <a:r>
              <a:rPr lang="en-GB" dirty="0"/>
              <a:t> Black and white adjustment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819843"/>
          </a:xfrm>
        </p:spPr>
        <p:txBody>
          <a:bodyPr>
            <a:normAutofit fontScale="85000" lnSpcReduction="20000"/>
          </a:bodyPr>
          <a:lstStyle/>
          <a:p>
            <a:r>
              <a:rPr lang="en-GB" sz="3800" dirty="0">
                <a:hlinkClick r:id="rId2"/>
              </a:rPr>
              <a:t>https://helpx.adobe.com/photoshop/using/convert-color-image-black-white.html</a:t>
            </a:r>
            <a:endParaRPr lang="en-GB" sz="3800" dirty="0"/>
          </a:p>
          <a:p>
            <a:r>
              <a:rPr lang="en-GB" sz="4500" dirty="0"/>
              <a:t>Video clip worth watching!!</a:t>
            </a:r>
          </a:p>
          <a:p>
            <a:pPr marL="0" indent="0">
              <a:buNone/>
            </a:pPr>
            <a:r>
              <a:rPr lang="en-GB" sz="4500" dirty="0"/>
              <a:t>Other ways:</a:t>
            </a:r>
          </a:p>
          <a:p>
            <a:pPr marL="0" indent="0">
              <a:buNone/>
            </a:pPr>
            <a:r>
              <a:rPr lang="en-GB" sz="4500" dirty="0">
                <a:hlinkClick r:id="rId3"/>
              </a:rPr>
              <a:t>http://blog.spoongraphics.co.uk/articles/the-best-ways-to-make-your-photos-black-white</a:t>
            </a:r>
            <a:endParaRPr lang="en-GB" sz="4500" dirty="0"/>
          </a:p>
        </p:txBody>
      </p:sp>
    </p:spTree>
    <p:extLst>
      <p:ext uri="{BB962C8B-B14F-4D97-AF65-F5344CB8AC3E}">
        <p14:creationId xmlns:p14="http://schemas.microsoft.com/office/powerpoint/2010/main" val="1899286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to give a blurred dreamlike effect- this is very subtle and if used correctly can show a high level of skill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38057"/>
            <a:ext cx="9905999" cy="3541714"/>
          </a:xfrm>
        </p:spPr>
        <p:txBody>
          <a:bodyPr/>
          <a:lstStyle/>
          <a:p>
            <a:r>
              <a:rPr lang="en-GB" dirty="0">
                <a:hlinkClick r:id="rId2"/>
              </a:rPr>
              <a:t>http://digital-photography-school.com/how-to-create-a-dream-effect-in-photoshop/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347402" y="3040718"/>
            <a:ext cx="8746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Before 										        After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66462"/>
            <a:ext cx="3955521" cy="2650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7154" y="3766464"/>
            <a:ext cx="4134513" cy="26501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3300" y="3766462"/>
            <a:ext cx="3987362" cy="265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23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Adding text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520042"/>
            <a:ext cx="9905999" cy="4271159"/>
          </a:xfrm>
        </p:spPr>
        <p:txBody>
          <a:bodyPr numCol="2">
            <a:normAutofit fontScale="325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sz="3100" dirty="0"/>
              <a:t>From the toolbar, select the Horizontal Type tool   or the Vertical Type tool  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100" dirty="0"/>
              <a:t>Do one of the following: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100" dirty="0"/>
              <a:t>To create a single line of text, click in the image to set an insertion point for the type.</a:t>
            </a:r>
          </a:p>
          <a:p>
            <a:pPr marL="514350" indent="-514350">
              <a:buFont typeface="+mj-lt"/>
              <a:buAutoNum type="arabicPeriod"/>
            </a:pPr>
            <a:endParaRPr lang="en-GB" sz="3100" dirty="0"/>
          </a:p>
          <a:p>
            <a:pPr marL="514350" indent="-514350">
              <a:buFont typeface="+mj-lt"/>
              <a:buAutoNum type="arabicPeriod"/>
            </a:pPr>
            <a:r>
              <a:rPr lang="en-GB" sz="3100" dirty="0"/>
              <a:t>To create paragraph text, drag a rectangle to create a textbox for the type.</a:t>
            </a:r>
          </a:p>
          <a:p>
            <a:pPr marL="514350" indent="-514350">
              <a:buFont typeface="+mj-lt"/>
              <a:buAutoNum type="arabicPeriod"/>
            </a:pPr>
            <a:endParaRPr lang="en-GB" sz="3100" dirty="0"/>
          </a:p>
          <a:p>
            <a:pPr marL="514350" indent="-514350">
              <a:buFont typeface="+mj-lt"/>
              <a:buAutoNum type="arabicPeriod"/>
            </a:pPr>
            <a:r>
              <a:rPr lang="en-GB" sz="3100" dirty="0"/>
              <a:t>The small line through the I‑beam marks the position of the type baseline. For horizontal type, the baseline marks the line on which the type rests; for vertical type, the baseline marks the </a:t>
            </a:r>
            <a:r>
              <a:rPr lang="en-GB" sz="3100" dirty="0" err="1"/>
              <a:t>center</a:t>
            </a:r>
            <a:r>
              <a:rPr lang="en-GB" sz="3100" dirty="0"/>
              <a:t> axis of the type characters.</a:t>
            </a:r>
          </a:p>
          <a:p>
            <a:pPr marL="514350" indent="-514350">
              <a:buFont typeface="+mj-lt"/>
              <a:buAutoNum type="arabicPeriod"/>
            </a:pPr>
            <a:endParaRPr lang="en-GB" sz="3100" dirty="0"/>
          </a:p>
          <a:p>
            <a:pPr marL="514350" indent="-514350">
              <a:buFont typeface="+mj-lt"/>
              <a:buAutoNum type="arabicPeriod"/>
            </a:pPr>
            <a:r>
              <a:rPr lang="en-GB" sz="3100" dirty="0"/>
              <a:t>(Optional) Select type options, such as font, style, size, and </a:t>
            </a:r>
            <a:r>
              <a:rPr lang="en-GB" sz="3100" dirty="0" err="1"/>
              <a:t>color</a:t>
            </a:r>
            <a:r>
              <a:rPr lang="en-GB" sz="3100" dirty="0"/>
              <a:t>, in the tool options bar.</a:t>
            </a:r>
          </a:p>
          <a:p>
            <a:pPr marL="514350" indent="-514350">
              <a:buFont typeface="+mj-lt"/>
              <a:buAutoNum type="arabicPeriod"/>
            </a:pPr>
            <a:endParaRPr lang="en-GB" sz="3100" dirty="0"/>
          </a:p>
          <a:p>
            <a:pPr marL="514350" indent="-514350">
              <a:buFont typeface="+mj-lt"/>
              <a:buAutoNum type="arabicPeriod"/>
            </a:pPr>
            <a:r>
              <a:rPr lang="en-GB" sz="3100" dirty="0"/>
              <a:t>Type the characters you want. If you did not create a textbox, press Enter to create a new line.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100" dirty="0"/>
              <a:t>The text appears in its own layer. To view the layers, in the Expert mode, press F11.</a:t>
            </a:r>
          </a:p>
          <a:p>
            <a:pPr marL="514350" indent="-514350">
              <a:buFont typeface="+mj-lt"/>
              <a:buAutoNum type="arabicPeriod"/>
            </a:pPr>
            <a:endParaRPr lang="en-GB" sz="3100" dirty="0"/>
          </a:p>
          <a:p>
            <a:pPr marL="514350" indent="-514350">
              <a:buFont typeface="+mj-lt"/>
              <a:buAutoNum type="arabicPeriod"/>
            </a:pPr>
            <a:r>
              <a:rPr lang="en-GB" sz="3100" dirty="0"/>
              <a:t>Commit the text layer by doing one of the following: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100" dirty="0"/>
              <a:t>Click the Commit button .</a:t>
            </a:r>
          </a:p>
          <a:p>
            <a:pPr marL="514350" indent="-514350">
              <a:buFont typeface="+mj-lt"/>
              <a:buAutoNum type="arabicPeriod"/>
            </a:pPr>
            <a:endParaRPr lang="en-GB" sz="3100" dirty="0"/>
          </a:p>
          <a:p>
            <a:pPr marL="514350" indent="-514350">
              <a:buFont typeface="+mj-lt"/>
              <a:buAutoNum type="arabicPeriod"/>
            </a:pPr>
            <a:r>
              <a:rPr lang="en-GB" sz="3100" dirty="0"/>
              <a:t>Press the Enter key on the numeric keypad.</a:t>
            </a:r>
          </a:p>
          <a:p>
            <a:pPr marL="514350" indent="-514350">
              <a:buFont typeface="+mj-lt"/>
              <a:buAutoNum type="arabicPeriod"/>
            </a:pPr>
            <a:endParaRPr lang="en-GB" sz="3100" dirty="0"/>
          </a:p>
          <a:p>
            <a:pPr marL="514350" indent="-514350">
              <a:buFont typeface="+mj-lt"/>
              <a:buAutoNum type="arabicPeriod"/>
            </a:pPr>
            <a:r>
              <a:rPr lang="en-GB" sz="3100" dirty="0"/>
              <a:t>Click in the image, outside the textbox.</a:t>
            </a:r>
          </a:p>
          <a:p>
            <a:endParaRPr lang="en-GB" sz="3100" dirty="0"/>
          </a:p>
          <a:p>
            <a:pPr marL="0" indent="0">
              <a:buNone/>
            </a:pPr>
            <a:r>
              <a:rPr lang="en-GB" sz="3100" dirty="0" smtClean="0"/>
              <a:t>         Select </a:t>
            </a:r>
            <a:r>
              <a:rPr lang="en-GB" sz="3100" dirty="0"/>
              <a:t>a different tool in the toolbox.</a:t>
            </a:r>
            <a:endParaRPr lang="en-GB" sz="3100" dirty="0"/>
          </a:p>
        </p:txBody>
      </p:sp>
    </p:spTree>
    <p:extLst>
      <p:ext uri="{BB962C8B-B14F-4D97-AF65-F5344CB8AC3E}">
        <p14:creationId xmlns:p14="http://schemas.microsoft.com/office/powerpoint/2010/main" val="1063173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Transparent layering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49487"/>
            <a:ext cx="5651274" cy="3541714"/>
          </a:xfrm>
        </p:spPr>
        <p:txBody>
          <a:bodyPr/>
          <a:lstStyle/>
          <a:p>
            <a:r>
              <a:rPr lang="en-GB" dirty="0" smtClean="0">
                <a:hlinkClick r:id="rId2"/>
              </a:rPr>
              <a:t>https://helpx.adobe.com/photoshop/using/layer-opacity-blending.html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8664" y="1463386"/>
            <a:ext cx="35623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45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7" name="Rectangle 6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2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2" b="8669"/>
          <a:stretch/>
        </p:blipFill>
        <p:spPr>
          <a:xfrm>
            <a:off x="-5597" y="10"/>
            <a:ext cx="7558541" cy="6857990"/>
          </a:xfrm>
          <a:prstGeom prst="rect">
            <a:avLst/>
          </a:prstGeom>
        </p:spPr>
      </p:pic>
      <p:grpSp>
        <p:nvGrpSpPr>
          <p:cNvPr id="9" name="Group 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0" name="Rectangle 9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" name="Freeform 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" name="Freeform 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Rectangle 12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9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10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1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3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4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7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9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2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1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2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5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7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9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3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1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Rectangle 37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9" name="Freeform 3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5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6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8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9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4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41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3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Rectangle 49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1" name="Freeform 46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8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9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5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51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2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5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7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7281" y="1206843"/>
            <a:ext cx="3084891" cy="1478570"/>
          </a:xfrm>
        </p:spPr>
        <p:txBody>
          <a:bodyPr>
            <a:normAutofit fontScale="90000"/>
          </a:bodyPr>
          <a:lstStyle/>
          <a:p>
            <a:pPr>
              <a:lnSpc>
                <a:spcPct val="70000"/>
              </a:lnSpc>
            </a:pPr>
            <a:r>
              <a:rPr lang="en-GB" sz="3000" dirty="0"/>
              <a:t>how to adjust brightness/ contrast on </a:t>
            </a:r>
            <a:r>
              <a:rPr lang="en-GB" sz="3000" dirty="0" err="1"/>
              <a:t>photoshop</a:t>
            </a:r>
            <a:r>
              <a:rPr lang="en-GB" sz="3000" dirty="0"/>
              <a:t/>
            </a:r>
            <a:br>
              <a:rPr lang="en-GB" sz="3000" dirty="0"/>
            </a:br>
            <a:r>
              <a:rPr lang="en-GB" sz="3000" dirty="0"/>
              <a:t/>
            </a:r>
            <a:br>
              <a:rPr lang="en-GB" sz="3000" dirty="0"/>
            </a:br>
            <a:r>
              <a:rPr lang="en-GB" sz="3000" dirty="0"/>
              <a:t>auto is not always better</a:t>
            </a:r>
            <a:br>
              <a:rPr lang="en-GB" sz="3000" dirty="0"/>
            </a:br>
            <a:r>
              <a:rPr lang="en-GB" sz="3000" dirty="0"/>
              <a:t/>
            </a:r>
            <a:br>
              <a:rPr lang="en-GB" sz="3000" dirty="0"/>
            </a:br>
            <a:r>
              <a:rPr lang="en-GB" sz="3000" dirty="0"/>
              <a:t>experiment with the sliding bars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8222" y="3806825"/>
            <a:ext cx="4606177" cy="1830388"/>
          </a:xfrm>
        </p:spPr>
        <p:txBody>
          <a:bodyPr>
            <a:normAutofit/>
          </a:bodyPr>
          <a:lstStyle/>
          <a:p>
            <a:r>
              <a:rPr lang="en-GB" sz="1800" dirty="0">
                <a:hlinkClick r:id="rId4"/>
              </a:rPr>
              <a:t>https://helpx.adobe.com/photoshop/using/apply-brightness-contrast-adjustment.html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481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spot light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91733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http://photoshopcafe.com/tutorials/Spotlight/spotlight.htm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273" y="3117866"/>
            <a:ext cx="4585445" cy="27972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279" y="3133815"/>
            <a:ext cx="4559300" cy="2781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906" y="2518804"/>
            <a:ext cx="8746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Before 										After</a:t>
            </a:r>
          </a:p>
        </p:txBody>
      </p:sp>
    </p:spTree>
    <p:extLst>
      <p:ext uri="{BB962C8B-B14F-4D97-AF65-F5344CB8AC3E}">
        <p14:creationId xmlns:p14="http://schemas.microsoft.com/office/powerpoint/2010/main" val="363830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to use magnetic lasso to copy and paste an image on to a different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91733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http://www.photoshopessentials.com/basics/selections/magnetic-lasso-tool/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930396" y="2522557"/>
            <a:ext cx="8746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Before 										After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032" y="3107332"/>
            <a:ext cx="2395224" cy="34023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8144" y="3221946"/>
            <a:ext cx="2314536" cy="328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3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815" y="1282144"/>
            <a:ext cx="3594710" cy="1478570"/>
          </a:xfrm>
        </p:spPr>
        <p:txBody>
          <a:bodyPr>
            <a:normAutofit fontScale="90000"/>
          </a:bodyPr>
          <a:lstStyle/>
          <a:p>
            <a:r>
              <a:rPr lang="en-GB" dirty="0"/>
              <a:t>How to soften or feather an edge- good when combining two images together with magnetic lasso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2" y="3984502"/>
            <a:ext cx="4286373" cy="2299067"/>
          </a:xfrm>
        </p:spPr>
        <p:txBody>
          <a:bodyPr/>
          <a:lstStyle/>
          <a:p>
            <a:r>
              <a:rPr lang="en-GB" dirty="0">
                <a:hlinkClick r:id="rId2"/>
              </a:rPr>
              <a:t>http://geniusdv.com/weblog/archives/soften_the_edges_of_a_layer_using_photoshop_cs.php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785" y="491437"/>
            <a:ext cx="6764215" cy="552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99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7" name="Rectangle 6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2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8406" r="8647" b="-1"/>
          <a:stretch/>
        </p:blipFill>
        <p:spPr>
          <a:xfrm>
            <a:off x="-5597" y="10"/>
            <a:ext cx="6101597" cy="6857990"/>
          </a:xfrm>
          <a:prstGeom prst="rect">
            <a:avLst/>
          </a:prstGeom>
        </p:spPr>
      </p:pic>
      <p:grpSp>
        <p:nvGrpSpPr>
          <p:cNvPr id="9" name="Group 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0" name="Rectangle 9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" name="Freeform 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" name="Freeform 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Rectangle 12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9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10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1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3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4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7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9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2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1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2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5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7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9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3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1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Rectangle 37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9" name="Freeform 3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5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6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8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9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4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41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3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Rectangle 49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1" name="Freeform 46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8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9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5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51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2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5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7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8425" y="618518"/>
            <a:ext cx="4598985" cy="147857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GB" sz="3100" dirty="0"/>
              <a:t>how to collage multiple images- you may want to feather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8425" y="2249487"/>
            <a:ext cx="4598986" cy="3541714"/>
          </a:xfrm>
        </p:spPr>
        <p:txBody>
          <a:bodyPr>
            <a:normAutofit/>
          </a:bodyPr>
          <a:lstStyle/>
          <a:p>
            <a:r>
              <a:rPr lang="en-GB" sz="3200" dirty="0">
                <a:hlinkClick r:id="rId4"/>
              </a:rPr>
              <a:t>https://helpx.adobe.com/photoshop/kb/create-collages-montages-photoshop-photoshop.html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062383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to change the colour of an 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91733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https://blog.udemy.com/change-color-in-photoshop/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522557"/>
            <a:ext cx="8746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Before 										           After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38" y="3107332"/>
            <a:ext cx="3435033" cy="23158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589" y="3107331"/>
            <a:ext cx="3435033" cy="23158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3252" y="3107332"/>
            <a:ext cx="3434010" cy="230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77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to change the colour of an object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91733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http://www.wikihow.com/Replace-Colors-in-Photoshop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154768" y="2719418"/>
            <a:ext cx="8746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Before 										           After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12" y="3304194"/>
            <a:ext cx="4604788" cy="34535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2" y="3317357"/>
            <a:ext cx="4587238" cy="34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13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to change the vibrancy of A whole image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940540" cy="1491733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http://www.abeautifulmess.com/2012/07/how-to-create-vibrant-color-photographs.html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067" y="2450756"/>
            <a:ext cx="5520690" cy="414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931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76</TotalTime>
  <Words>419</Words>
  <Application>Microsoft Office PowerPoint</Application>
  <PresentationFormat>Widescreen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Tw Cen MT</vt:lpstr>
      <vt:lpstr>Circuit</vt:lpstr>
      <vt:lpstr>Photoshop Skills </vt:lpstr>
      <vt:lpstr>how to adjust brightness/ contrast on photoshop  auto is not always better  experiment with the sliding bars</vt:lpstr>
      <vt:lpstr>How to spot light </vt:lpstr>
      <vt:lpstr>How to use magnetic lasso to copy and paste an image on to a different background</vt:lpstr>
      <vt:lpstr>How to soften or feather an edge- good when combining two images together with magnetic lasso </vt:lpstr>
      <vt:lpstr>how to collage multiple images- you may want to feather here</vt:lpstr>
      <vt:lpstr>How to change the colour of an object</vt:lpstr>
      <vt:lpstr>How to change the colour of an object 2</vt:lpstr>
      <vt:lpstr>How to change the vibrancy of A whole image </vt:lpstr>
      <vt:lpstr>A sophisticated Black and white adjustment </vt:lpstr>
      <vt:lpstr>How to give a blurred dreamlike effect- this is very subtle and if used correctly can show a high level of skill  </vt:lpstr>
      <vt:lpstr>Adding text </vt:lpstr>
      <vt:lpstr>Transparent layering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Photoshop Skills </dc:title>
  <dc:creator>JOHN RIGBY</dc:creator>
  <cp:lastModifiedBy>LShelmerdine</cp:lastModifiedBy>
  <cp:revision>15</cp:revision>
  <dcterms:created xsi:type="dcterms:W3CDTF">2016-10-13T17:12:08Z</dcterms:created>
  <dcterms:modified xsi:type="dcterms:W3CDTF">2016-10-14T08:12:33Z</dcterms:modified>
</cp:coreProperties>
</file>